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0" r:id="rId5"/>
    <p:sldId id="261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11/09/2016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608898"/>
            <a:ext cx="3867084" cy="14545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92707" y="2456795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45.133 </a:t>
            </a:r>
            <a:r>
              <a:rPr lang="es-ES" sz="2800" dirty="0" err="1" smtClean="0"/>
              <a:t>usuaris</a:t>
            </a:r>
            <a:r>
              <a:rPr lang="es-ES" sz="2800" dirty="0" smtClean="0"/>
              <a:t> </a:t>
            </a:r>
            <a:r>
              <a:rPr lang="es-ES" sz="2800" dirty="0" err="1" smtClean="0"/>
              <a:t>únics</a:t>
            </a:r>
            <a:r>
              <a:rPr lang="es-ES" sz="2800" dirty="0" smtClean="0"/>
              <a:t> en un </a:t>
            </a:r>
            <a:r>
              <a:rPr lang="es-ES" sz="2800" dirty="0" err="1" smtClean="0"/>
              <a:t>any</a:t>
            </a: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4.000 </a:t>
            </a:r>
            <a:r>
              <a:rPr lang="es-ES" sz="2800" dirty="0" err="1" smtClean="0"/>
              <a:t>usuaris</a:t>
            </a:r>
            <a:r>
              <a:rPr lang="es-ES" sz="2800" dirty="0" smtClean="0"/>
              <a:t> al mes de </a:t>
            </a:r>
            <a:r>
              <a:rPr lang="es-ES" sz="2800" smtClean="0"/>
              <a:t>mitjana</a:t>
            </a: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119.205 </a:t>
            </a:r>
            <a:r>
              <a:rPr lang="es-ES" sz="2800" dirty="0" err="1" smtClean="0"/>
              <a:t>pàgines</a:t>
            </a:r>
            <a:r>
              <a:rPr lang="es-ES" sz="2800" dirty="0" smtClean="0"/>
              <a:t> vistes en 71.474 </a:t>
            </a:r>
            <a:r>
              <a:rPr lang="es-ES" sz="2800" dirty="0" err="1" smtClean="0"/>
              <a:t>sessions</a:t>
            </a: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20.000 persones </a:t>
            </a:r>
            <a:r>
              <a:rPr lang="es-ES" sz="2800" dirty="0" err="1" smtClean="0"/>
              <a:t>d’abast</a:t>
            </a:r>
            <a:r>
              <a:rPr lang="es-ES" sz="2800" dirty="0" smtClean="0"/>
              <a:t> de </a:t>
            </a:r>
            <a:r>
              <a:rPr lang="es-ES" sz="2800" dirty="0" err="1" smtClean="0"/>
              <a:t>mitjana</a:t>
            </a:r>
            <a:r>
              <a:rPr lang="es-ES" sz="2800" dirty="0" smtClean="0"/>
              <a:t> </a:t>
            </a:r>
            <a:r>
              <a:rPr lang="es-ES" sz="2800" dirty="0" err="1" smtClean="0"/>
              <a:t>setmanal</a:t>
            </a:r>
            <a:r>
              <a:rPr lang="es-ES" sz="2800" dirty="0" smtClean="0"/>
              <a:t> en Facebook</a:t>
            </a:r>
          </a:p>
          <a:p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263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03040"/>
            <a:ext cx="2880319" cy="10199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2276871"/>
            <a:ext cx="7956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90" y="2606305"/>
            <a:ext cx="4968409" cy="28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3867084" cy="14545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715174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210 vídeos </a:t>
            </a:r>
            <a:r>
              <a:rPr lang="es-ES" sz="2800" dirty="0" err="1" smtClean="0"/>
              <a:t>produïts</a:t>
            </a:r>
            <a:r>
              <a:rPr lang="es-ES" sz="2800" dirty="0" smtClean="0"/>
              <a:t> </a:t>
            </a:r>
            <a:r>
              <a:rPr lang="es-ES" sz="2800" dirty="0" err="1" smtClean="0"/>
              <a:t>fins</a:t>
            </a:r>
            <a:r>
              <a:rPr lang="es-ES" sz="2800" dirty="0" smtClean="0"/>
              <a:t> </a:t>
            </a:r>
            <a:r>
              <a:rPr lang="es-ES" sz="2800" dirty="0" err="1" smtClean="0"/>
              <a:t>setembre</a:t>
            </a:r>
            <a:r>
              <a:rPr lang="es-ES" sz="2800" dirty="0" smtClean="0"/>
              <a:t> de 2016</a:t>
            </a:r>
          </a:p>
          <a:p>
            <a:endParaRPr lang="es-ES" sz="2800" dirty="0"/>
          </a:p>
          <a:p>
            <a:r>
              <a:rPr lang="es-ES" sz="2800" dirty="0" smtClean="0"/>
              <a:t>241 </a:t>
            </a:r>
            <a:r>
              <a:rPr lang="es-ES" sz="2800" dirty="0" err="1" smtClean="0"/>
              <a:t>posts</a:t>
            </a:r>
            <a:r>
              <a:rPr lang="es-ES" sz="2800" dirty="0" smtClean="0"/>
              <a:t> </a:t>
            </a:r>
            <a:r>
              <a:rPr lang="es-ES" sz="2800" dirty="0" err="1" smtClean="0"/>
              <a:t>publicats</a:t>
            </a:r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30310"/>
            <a:ext cx="5328592" cy="33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592287" cy="97503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23624"/>
            <a:ext cx="5760640" cy="50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592287" cy="97503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41" y="1411068"/>
            <a:ext cx="6415686" cy="53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62" y="260648"/>
            <a:ext cx="2055653" cy="77319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07552"/>
            <a:ext cx="6177833" cy="54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592287" cy="97503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4056"/>
            <a:ext cx="7956376" cy="4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592287" cy="97503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764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Fetencor</dc:creator>
  <cp:lastModifiedBy>Fetencor</cp:lastModifiedBy>
  <cp:revision>11</cp:revision>
  <dcterms:created xsi:type="dcterms:W3CDTF">2016-09-11T08:21:27Z</dcterms:created>
  <dcterms:modified xsi:type="dcterms:W3CDTF">2016-09-11T12:17:11Z</dcterms:modified>
</cp:coreProperties>
</file>